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2" r:id="rId4"/>
    <p:sldId id="258" r:id="rId5"/>
    <p:sldId id="259" r:id="rId6"/>
    <p:sldId id="266" r:id="rId7"/>
    <p:sldId id="260" r:id="rId8"/>
    <p:sldId id="261" r:id="rId9"/>
    <p:sldId id="263" r:id="rId10"/>
    <p:sldId id="264" r:id="rId11"/>
    <p:sldId id="267" r:id="rId12"/>
    <p:sldId id="275" r:id="rId13"/>
    <p:sldId id="274" r:id="rId14"/>
    <p:sldId id="268" r:id="rId15"/>
    <p:sldId id="269" r:id="rId16"/>
    <p:sldId id="270" r:id="rId17"/>
    <p:sldId id="271" r:id="rId18"/>
    <p:sldId id="272" r:id="rId19"/>
    <p:sldId id="273" r:id="rId20"/>
    <p:sldId id="265" r:id="rId2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509" autoAdjust="0"/>
  </p:normalViewPr>
  <p:slideViewPr>
    <p:cSldViewPr>
      <p:cViewPr>
        <p:scale>
          <a:sx n="75" d="100"/>
          <a:sy n="75" d="100"/>
        </p:scale>
        <p:origin x="-123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retângulo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grpSp>
        <p:nvGrpSpPr>
          <p:cNvPr id="2" name="Grupo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orma liv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orma liv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orma liv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Conector reto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pt-BR" dirty="0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Divisa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Divisa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 dirty="0" smtClean="0"/>
              <a:t>Clique no ícone para adicionar uma imagem</a:t>
            </a:r>
            <a:endParaRPr kumimoji="0"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Conector reto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Divisa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orma livre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Triângulo retângulo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pt-BR" dirty="0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 smtClean="0"/>
              <a:t>Trabalho Final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3568" y="3645024"/>
            <a:ext cx="7772400" cy="1199704"/>
          </a:xfrm>
        </p:spPr>
        <p:txBody>
          <a:bodyPr/>
          <a:lstStyle/>
          <a:p>
            <a:pPr algn="ctr"/>
            <a:r>
              <a:rPr lang="pt-BR" dirty="0" smtClean="0"/>
              <a:t>Dados GNSS via NTRIP e FTP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-36512" y="5408056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Aluno: Rogério Ramos Rodrigues do Carmo</a:t>
            </a:r>
          </a:p>
          <a:p>
            <a:r>
              <a:rPr lang="pt-BR" dirty="0"/>
              <a:t>Prof. Dr. Milton Hirokazu Shimabukuro</a:t>
            </a:r>
          </a:p>
          <a:p>
            <a:r>
              <a:rPr lang="pt-BR" dirty="0" smtClean="0"/>
              <a:t>Disciplina: Técnicas de Programação</a:t>
            </a:r>
          </a:p>
          <a:p>
            <a:r>
              <a:rPr lang="pt-BR" dirty="0" smtClean="0"/>
              <a:t> 	     Aplicadas </a:t>
            </a:r>
            <a:r>
              <a:rPr lang="pt-BR" dirty="0"/>
              <a:t>às </a:t>
            </a:r>
            <a:r>
              <a:rPr lang="pt-BR" dirty="0" smtClean="0"/>
              <a:t>Ciências Cartográficas</a:t>
            </a:r>
            <a:endParaRPr lang="pt-BR" dirty="0"/>
          </a:p>
          <a:p>
            <a:r>
              <a:rPr lang="pt-BR" dirty="0"/>
              <a:t>Programa de Pós </a:t>
            </a:r>
            <a:r>
              <a:rPr lang="pt-BR" dirty="0" smtClean="0"/>
              <a:t>Graduação em </a:t>
            </a:r>
            <a:r>
              <a:rPr lang="pt-BR" dirty="0"/>
              <a:t>Ciências Cartográficas (PPGCC)</a:t>
            </a:r>
          </a:p>
        </p:txBody>
      </p:sp>
      <p:pic>
        <p:nvPicPr>
          <p:cNvPr id="3074" name="Picture 2" descr="Image result for logo unesp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5691470"/>
            <a:ext cx="1080120" cy="11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861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Precise Ephemeris</a:t>
            </a: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12776"/>
            <a:ext cx="4901232" cy="491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519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Analyze packets sent/received through each Internet adapter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Wireshark software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36912"/>
            <a:ext cx="8676456" cy="239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23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BKG Ntrip Client (BNC)</a:t>
            </a:r>
          </a:p>
        </p:txBody>
      </p:sp>
      <p:pic>
        <p:nvPicPr>
          <p:cNvPr id="4" name="Google Shape;344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5616" y="1412776"/>
            <a:ext cx="6984776" cy="51125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45;p48"/>
          <p:cNvSpPr/>
          <p:nvPr/>
        </p:nvSpPr>
        <p:spPr>
          <a:xfrm>
            <a:off x="1187624" y="4005064"/>
            <a:ext cx="5112568" cy="106202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3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Wireshark – Follow Stream</a:t>
            </a:r>
            <a:endParaRPr lang="pt-BR" dirty="0"/>
          </a:p>
        </p:txBody>
      </p:sp>
      <p:pic>
        <p:nvPicPr>
          <p:cNvPr id="8194" name="Picture 2" descr="C:\Users\Rogerio\Desktop\ScreenHunter 195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568952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51520" y="1934834"/>
            <a:ext cx="3312368" cy="414046"/>
          </a:xfrm>
          <a:prstGeom prst="rect">
            <a:avLst/>
          </a:prstGeom>
          <a:noFill/>
          <a:ln w="508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444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pt-BR" dirty="0" smtClean="0"/>
              <a:t>Sourcetable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pt-BR" dirty="0" smtClean="0"/>
              <a:t>Wireshark – Ntrip</a:t>
            </a:r>
            <a:endParaRPr lang="pt-BR" dirty="0"/>
          </a:p>
        </p:txBody>
      </p:sp>
      <p:pic>
        <p:nvPicPr>
          <p:cNvPr id="1026" name="Picture 2" descr="C:\Users\Rogerio\Desktop\ScreenHunter 19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5"/>
            <a:ext cx="8152060" cy="447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24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pt-BR" dirty="0" smtClean="0"/>
              <a:t>Sourcetable – HTTP Stream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pt-BR" dirty="0" smtClean="0"/>
              <a:t>Wireshark – Ntrip</a:t>
            </a:r>
            <a:endParaRPr lang="pt-BR" dirty="0"/>
          </a:p>
        </p:txBody>
      </p:sp>
      <p:pic>
        <p:nvPicPr>
          <p:cNvPr id="2050" name="Picture 2" descr="C:\Users\Rogerio\Desktop\ScreenHunter 19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48" y="1807574"/>
            <a:ext cx="5988496" cy="479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16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pt-BR" dirty="0" smtClean="0"/>
              <a:t>Mountpoint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pt-BR" dirty="0" smtClean="0"/>
              <a:t>Wireshark – Ntrip</a:t>
            </a:r>
            <a:endParaRPr lang="pt-BR" dirty="0"/>
          </a:p>
        </p:txBody>
      </p:sp>
      <p:pic>
        <p:nvPicPr>
          <p:cNvPr id="3074" name="Picture 2" descr="C:\Users\Rogerio\Desktop\ScreenHunter 19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02" y="1905248"/>
            <a:ext cx="8530604" cy="464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539552" y="3438001"/>
            <a:ext cx="2880320" cy="10351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176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pt-BR" dirty="0" smtClean="0"/>
              <a:t>Mountpoint – HTTP Stream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pt-BR" dirty="0" smtClean="0"/>
              <a:t>Wireshark – Ntrip</a:t>
            </a:r>
            <a:endParaRPr lang="pt-BR" dirty="0"/>
          </a:p>
        </p:txBody>
      </p:sp>
      <p:pic>
        <p:nvPicPr>
          <p:cNvPr id="4098" name="Picture 2" descr="C:\Users\Rogerio\Desktop\ScreenHunter 19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20" y="1916832"/>
            <a:ext cx="594229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2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pt-BR" dirty="0" smtClean="0"/>
              <a:t>Mountpoint – TCP Stream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pt-BR" dirty="0" smtClean="0"/>
              <a:t>Wireshark – Ntrip</a:t>
            </a:r>
            <a:endParaRPr lang="pt-BR" dirty="0"/>
          </a:p>
        </p:txBody>
      </p:sp>
      <p:pic>
        <p:nvPicPr>
          <p:cNvPr id="5122" name="Picture 2" descr="C:\Users\Rogerio\Desktop\ScreenHunter 19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924" y="1803028"/>
            <a:ext cx="6120680" cy="489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11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pt-BR" dirty="0" smtClean="0"/>
              <a:t>Get ephemeris from FTP Server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pt-BR" dirty="0" smtClean="0"/>
              <a:t>Wireshark – FTP</a:t>
            </a:r>
            <a:endParaRPr lang="pt-BR" dirty="0"/>
          </a:p>
        </p:txBody>
      </p:sp>
      <p:pic>
        <p:nvPicPr>
          <p:cNvPr id="6146" name="Picture 2" descr="C:\Users\Rogerio\Desktop\ScreenHunter 19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40" y="1861096"/>
            <a:ext cx="8347996" cy="473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78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The TCP/IP Protocol Stack</a:t>
            </a:r>
            <a:endParaRPr lang="pt-BR" dirty="0"/>
          </a:p>
        </p:txBody>
      </p:sp>
      <p:sp>
        <p:nvSpPr>
          <p:cNvPr id="4" name="Google Shape;165;p26"/>
          <p:cNvSpPr txBox="1"/>
          <p:nvPr/>
        </p:nvSpPr>
        <p:spPr>
          <a:xfrm>
            <a:off x="971599" y="5579948"/>
            <a:ext cx="769152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https://www.comparitech.com/net-admin/ultimate-guide-tcp-ip/</a:t>
            </a:r>
            <a:endParaRPr dirty="0"/>
          </a:p>
        </p:txBody>
      </p:sp>
      <p:grpSp>
        <p:nvGrpSpPr>
          <p:cNvPr id="5" name="Google Shape;166;p26"/>
          <p:cNvGrpSpPr/>
          <p:nvPr/>
        </p:nvGrpSpPr>
        <p:grpSpPr>
          <a:xfrm>
            <a:off x="1547664" y="1700808"/>
            <a:ext cx="5904656" cy="3744416"/>
            <a:chOff x="1445575" y="1336675"/>
            <a:chExt cx="5318523" cy="3232200"/>
          </a:xfrm>
        </p:grpSpPr>
        <p:pic>
          <p:nvPicPr>
            <p:cNvPr id="6" name="Google Shape;167;p26"/>
            <p:cNvPicPr preferRelativeResize="0"/>
            <p:nvPr/>
          </p:nvPicPr>
          <p:blipFill rotWithShape="1">
            <a:blip r:embed="rId2">
              <a:alphaModFix/>
            </a:blip>
            <a:srcRect r="17729"/>
            <a:stretch/>
          </p:blipFill>
          <p:spPr>
            <a:xfrm>
              <a:off x="1445575" y="1336675"/>
              <a:ext cx="5318523" cy="323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68;p26"/>
            <p:cNvSpPr/>
            <p:nvPr/>
          </p:nvSpPr>
          <p:spPr>
            <a:xfrm>
              <a:off x="4359700" y="1503325"/>
              <a:ext cx="690000" cy="6585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59422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Maven Java Program</a:t>
            </a:r>
            <a:endParaRPr lang="pt-B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484784"/>
            <a:ext cx="4047331" cy="4611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991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 Transport of RTCM via Internet Protocol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(Ntrip)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Google Shape;18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1520" y="1988964"/>
            <a:ext cx="3999900" cy="32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984" y="2035944"/>
            <a:ext cx="4527600" cy="32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84;p28"/>
          <p:cNvSpPr txBox="1"/>
          <p:nvPr/>
        </p:nvSpPr>
        <p:spPr>
          <a:xfrm>
            <a:off x="338813" y="5373216"/>
            <a:ext cx="4017163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dirty="0"/>
              <a:t>https://www.agsgis.com/What-is-NTRIP_b_42.html</a:t>
            </a:r>
            <a:endParaRPr dirty="0"/>
          </a:p>
        </p:txBody>
      </p:sp>
      <p:sp>
        <p:nvSpPr>
          <p:cNvPr id="9" name="Google Shape;183;p28"/>
          <p:cNvSpPr txBox="1"/>
          <p:nvPr/>
        </p:nvSpPr>
        <p:spPr>
          <a:xfrm>
            <a:off x="4427984" y="5517232"/>
            <a:ext cx="4176464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dirty="0"/>
              <a:t>https://ieeexplore.ieee.org/stamp/stamp.jsp?arnumber=6831329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0524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Radio Technical Commission for Maritime Services (RTCM)</a:t>
            </a:r>
            <a:endParaRPr lang="pt-BR" dirty="0"/>
          </a:p>
        </p:txBody>
      </p:sp>
      <p:pic>
        <p:nvPicPr>
          <p:cNvPr id="4" name="Google Shape;103;p19"/>
          <p:cNvPicPr preferRelativeResize="0"/>
          <p:nvPr/>
        </p:nvPicPr>
        <p:blipFill rotWithShape="1">
          <a:blip r:embed="rId2">
            <a:alphaModFix/>
          </a:blip>
          <a:srcRect l="1390"/>
          <a:stretch/>
        </p:blipFill>
        <p:spPr>
          <a:xfrm>
            <a:off x="2123728" y="1844824"/>
            <a:ext cx="5006991" cy="3888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360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Maven build automation tool </a:t>
            </a:r>
            <a:endParaRPr lang="pt-BR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90" y="1412776"/>
            <a:ext cx="7263220" cy="459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860452" y="6083448"/>
            <a:ext cx="5328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https://mvnrepository.com/artifact/jfree/jfreechart/1.0.13</a:t>
            </a:r>
          </a:p>
        </p:txBody>
      </p:sp>
      <p:sp>
        <p:nvSpPr>
          <p:cNvPr id="6" name="Google Shape;345;p48"/>
          <p:cNvSpPr/>
          <p:nvPr/>
        </p:nvSpPr>
        <p:spPr>
          <a:xfrm>
            <a:off x="1043608" y="4293096"/>
            <a:ext cx="1152128" cy="2880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017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ogerio\Desktop\ScreenHunter 192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352928" cy="439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Maven build automation tool </a:t>
            </a:r>
          </a:p>
        </p:txBody>
      </p:sp>
    </p:spTree>
    <p:extLst>
      <p:ext uri="{BB962C8B-B14F-4D97-AF65-F5344CB8AC3E}">
        <p14:creationId xmlns:p14="http://schemas.microsoft.com/office/powerpoint/2010/main" val="3723135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en-US" dirty="0"/>
              <a:t>To authenticate on Ntrip Caster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pt-BR" dirty="0" smtClean="0"/>
              <a:t>Base64 Convertion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2483768" y="6133946"/>
            <a:ext cx="4507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https://www.base64code.com/encode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824"/>
            <a:ext cx="6713550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3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63340" y="386408"/>
            <a:ext cx="7920880" cy="52231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Convertions to read RTCM messages</a:t>
            </a:r>
            <a:endParaRPr lang="pt-BR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27023"/>
            <a:ext cx="6993184" cy="277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10455"/>
            <a:ext cx="6993184" cy="237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131840" y="6381328"/>
            <a:ext cx="3496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https://www.asciitohex.com/</a:t>
            </a:r>
          </a:p>
        </p:txBody>
      </p:sp>
    </p:spTree>
    <p:extLst>
      <p:ext uri="{BB962C8B-B14F-4D97-AF65-F5344CB8AC3E}">
        <p14:creationId xmlns:p14="http://schemas.microsoft.com/office/powerpoint/2010/main" val="4207412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Broadcast Ephemeris</a:t>
            </a:r>
            <a:endParaRPr lang="pt-B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549953" cy="4169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4913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Concurso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204</TotalTime>
  <Words>154</Words>
  <Application>Microsoft Office PowerPoint</Application>
  <PresentationFormat>Apresentação na tela (4:3)</PresentationFormat>
  <Paragraphs>40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1" baseType="lpstr">
      <vt:lpstr>Concurso</vt:lpstr>
      <vt:lpstr>Trabalho Final</vt:lpstr>
      <vt:lpstr>The TCP/IP Protocol Stack</vt:lpstr>
      <vt:lpstr>Networked Transport of RTCM via Internet Protocol (Ntrip)</vt:lpstr>
      <vt:lpstr>Radio Technical Commission for Maritime Services (RTCM)</vt:lpstr>
      <vt:lpstr>Maven build automation tool </vt:lpstr>
      <vt:lpstr>Maven build automation tool </vt:lpstr>
      <vt:lpstr>Base64 Convertion</vt:lpstr>
      <vt:lpstr>Convertions to read RTCM messages</vt:lpstr>
      <vt:lpstr>Broadcast Ephemeris</vt:lpstr>
      <vt:lpstr>Precise Ephemeris</vt:lpstr>
      <vt:lpstr>Wireshark software</vt:lpstr>
      <vt:lpstr>BKG Ntrip Client (BNC)</vt:lpstr>
      <vt:lpstr>Wireshark – Follow Stream</vt:lpstr>
      <vt:lpstr>Wireshark – Ntrip</vt:lpstr>
      <vt:lpstr>Wireshark – Ntrip</vt:lpstr>
      <vt:lpstr>Wireshark – Ntrip</vt:lpstr>
      <vt:lpstr>Wireshark – Ntrip</vt:lpstr>
      <vt:lpstr>Wireshark – Ntrip</vt:lpstr>
      <vt:lpstr>Wireshark – FTP</vt:lpstr>
      <vt:lpstr>Maven Java Program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Rogerio</dc:creator>
  <cp:lastModifiedBy>Rogerio</cp:lastModifiedBy>
  <cp:revision>56</cp:revision>
  <cp:lastPrinted>2019-08-29T16:28:59Z</cp:lastPrinted>
  <dcterms:created xsi:type="dcterms:W3CDTF">2019-08-28T13:45:18Z</dcterms:created>
  <dcterms:modified xsi:type="dcterms:W3CDTF">2019-09-19T14:48:07Z</dcterms:modified>
</cp:coreProperties>
</file>